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FA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bright_summer_themed_promotional_poster_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1188720"/>
            <a:ext cx="6355080" cy="2377440"/>
          </a:xfrm>
          <a:prstGeom prst="rect">
            <a:avLst/>
          </a:prstGeom>
          <a:solidFill>
            <a:srgbClr val="FDFAF4"/>
          </a:solidFill>
          <a:ln w="12700">
            <a:solidFill>
              <a:srgbClr val="FDFAF4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371600" y="3749040"/>
            <a:ext cx="4846320" cy="1554480"/>
          </a:xfrm>
          <a:prstGeom prst="rect">
            <a:avLst/>
          </a:prstGeom>
          <a:solidFill>
            <a:srgbClr val="FDFAF4"/>
          </a:solidFill>
          <a:ln w="12700">
            <a:solidFill>
              <a:srgbClr val="FDFAF4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2011680" y="7845552"/>
            <a:ext cx="3566160" cy="914400"/>
          </a:xfrm>
          <a:prstGeom prst="rect">
            <a:avLst/>
          </a:prstGeom>
          <a:solidFill>
            <a:srgbClr val="FDFAF4"/>
          </a:solidFill>
          <a:ln w="12700">
            <a:solidFill>
              <a:srgbClr val="FDFAF4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063240" y="3447288"/>
            <a:ext cx="1435608" cy="0"/>
          </a:xfrm>
          <a:prstGeom prst="line">
            <a:avLst/>
          </a:prstGeom>
          <a:noFill/>
          <a:ln w="20320">
            <a:solidFill>
              <a:srgbClr val="D79A2F"/>
            </a:solidFill>
            <a:prstDash val="solid"/>
            <a:headEnd type="none"/>
            <a:tailEnd type="none"/>
          </a:ln>
        </p:spPr>
      </p:sp>
      <p:sp>
        <p:nvSpPr>
          <p:cNvPr id="7" name="Text 4"/>
          <p:cNvSpPr/>
          <p:nvPr/>
        </p:nvSpPr>
        <p:spPr>
          <a:xfrm>
            <a:off x="3730752" y="3438144"/>
            <a:ext cx="1097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dirty="0">
                <a:solidFill>
                  <a:srgbClr val="D79A2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41248" y="1490472"/>
            <a:ext cx="5897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C95A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TOMBOLA D'ÉTÉ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1417320" y="2651760"/>
            <a:ext cx="4800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800" i="1" dirty="0">
                <a:solidFill>
                  <a:srgbClr val="C95A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tentez votre chance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508760" y="3877056"/>
            <a:ext cx="452628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1850" dirty="0">
                <a:solidFill>
                  <a:srgbClr val="2C1A1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Participez au tirage et remportez</a:t>
            </a:r>
            <a:endParaRPr lang="en-US" sz="1850" dirty="0"/>
          </a:p>
          <a:p>
            <a:pPr algn="ctr" indent="0" marL="0">
              <a:lnSpc>
                <a:spcPct val="103000"/>
              </a:lnSpc>
              <a:buNone/>
            </a:pPr>
            <a:r>
              <a:rPr lang="en-US" sz="1850" dirty="0">
                <a:solidFill>
                  <a:srgbClr val="2C1A1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 panier garni de produits régionaux.</a:t>
            </a:r>
            <a:endParaRPr lang="en-US" sz="1850" dirty="0"/>
          </a:p>
          <a:p>
            <a:pPr algn="ctr" indent="0" marL="0">
              <a:lnSpc>
                <a:spcPct val="103000"/>
              </a:lnSpc>
              <a:buNone/>
            </a:pPr>
            <a:r>
              <a:rPr lang="en-US" sz="1850" dirty="0">
                <a:solidFill>
                  <a:srgbClr val="2C1A1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Nombre de lots limité.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2148840" y="8010144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2C1A1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Scannez pour participer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8A230E020384D93448DE3445E03C0" ma:contentTypeVersion="12" ma:contentTypeDescription="Crée un document." ma:contentTypeScope="" ma:versionID="e6a34025a7c91fd180884186d409b523">
  <xsd:schema xmlns:xsd="http://www.w3.org/2001/XMLSchema" xmlns:xs="http://www.w3.org/2001/XMLSchema" xmlns:p="http://schemas.microsoft.com/office/2006/metadata/properties" xmlns:ns2="4dae0367-8c24-48c7-8b0b-0584838ca3e8" xmlns:ns3="a52c0c79-7296-49e2-aa4e-d1fe5246ef21" targetNamespace="http://schemas.microsoft.com/office/2006/metadata/properties" ma:root="true" ma:fieldsID="325d691158431d73833d9f8035a8e1d4" ns2:_="" ns3:_="">
    <xsd:import namespace="4dae0367-8c24-48c7-8b0b-0584838ca3e8"/>
    <xsd:import namespace="a52c0c79-7296-49e2-aa4e-d1fe5246ef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e0367-8c24-48c7-8b0b-0584838ca3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cb24f2a4-a3e7-41f5-aae0-02002551ce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c0c79-7296-49e2-aa4e-d1fe5246ef2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183753b-9dbe-43f2-ac93-55c0ca7d2fed}" ma:internalName="TaxCatchAll" ma:showField="CatchAllData" ma:web="a52c0c79-7296-49e2-aa4e-d1fe5246ef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2c0c79-7296-49e2-aa4e-d1fe5246ef21" xsi:nil="true"/>
    <lcf76f155ced4ddcb4097134ff3c332f xmlns="4dae0367-8c24-48c7-8b0b-0584838ca3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E016D0-A2F0-49A2-BE2F-095C5FA1F44E}"/>
</file>

<file path=customXml/itemProps2.xml><?xml version="1.0" encoding="utf-8"?>
<ds:datastoreItem xmlns:ds="http://schemas.openxmlformats.org/officeDocument/2006/customXml" ds:itemID="{B726D564-E50F-4B07-8AFA-CDDC0A8BE972}"/>
</file>

<file path=customXml/itemProps3.xml><?xml version="1.0" encoding="utf-8"?>
<ds:datastoreItem xmlns:ds="http://schemas.openxmlformats.org/officeDocument/2006/customXml" ds:itemID="{516C53C3-9CC7-4FDE-ABFA-2860AA3CD7F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TOMBOLA D'ÉTÉ</dc:title>
  <dc:subject>Affiche tombola d’été - Canva editable with original visuals</dc:subject>
  <dc:creator>OpenAI</dc:creator>
  <cp:lastModifiedBy>OpenAI</cp:lastModifiedBy>
  <cp:revision>1</cp:revision>
  <dcterms:created xsi:type="dcterms:W3CDTF">2026-06-25T15:09:06Z</dcterms:created>
  <dcterms:modified xsi:type="dcterms:W3CDTF">2026-06-25T15:09:06Z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0x0101005088A230E020384D93448DE3445E03C0</vt:lpwstr>
  </property>
</Properties>
</file>