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n_de_matériel_informatique_écologiqu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3232" y="987552"/>
            <a:ext cx="6172200" cy="2240280"/>
          </a:xfrm>
          <a:prstGeom prst="rect">
            <a:avLst/>
          </a:prstGeom>
          <a:solidFill>
            <a:srgbClr val="F8F7F1"/>
          </a:solidFill>
          <a:ln w="12700">
            <a:solidFill>
              <a:srgbClr val="F8F7F1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1417320" y="3730752"/>
            <a:ext cx="4800600" cy="2194560"/>
          </a:xfrm>
          <a:prstGeom prst="rect">
            <a:avLst/>
          </a:prstGeom>
          <a:solidFill>
            <a:srgbClr val="F8F7F1"/>
          </a:solidFill>
          <a:ln w="12700">
            <a:solidFill>
              <a:srgbClr val="F8F7F1">
                <a:alpha val="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143000" y="8101584"/>
            <a:ext cx="5394960" cy="475488"/>
          </a:xfrm>
          <a:prstGeom prst="rect">
            <a:avLst/>
          </a:prstGeom>
          <a:solidFill>
            <a:srgbClr val="F8F7F1"/>
          </a:solidFill>
          <a:ln w="12700">
            <a:solidFill>
              <a:srgbClr val="F8F7F1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965960" y="10040112"/>
            <a:ext cx="3703320" cy="530352"/>
          </a:xfrm>
          <a:prstGeom prst="rect">
            <a:avLst/>
          </a:prstGeom>
          <a:solidFill>
            <a:srgbClr val="F8F7F1"/>
          </a:solidFill>
          <a:ln w="12700">
            <a:solidFill>
              <a:srgbClr val="F8F7F1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240280" y="3383280"/>
            <a:ext cx="1161288" cy="0"/>
          </a:xfrm>
          <a:prstGeom prst="line">
            <a:avLst/>
          </a:prstGeom>
          <a:noFill/>
          <a:ln w="11430">
            <a:solidFill>
              <a:srgbClr val="6A9B53"/>
            </a:solidFill>
            <a:prstDash val="solid"/>
            <a:headEnd type="none"/>
            <a:tailEnd type="none"/>
          </a:ln>
        </p:spPr>
      </p:sp>
      <p:sp>
        <p:nvSpPr>
          <p:cNvPr id="8" name="Shape 5"/>
          <p:cNvSpPr/>
          <p:nvPr/>
        </p:nvSpPr>
        <p:spPr>
          <a:xfrm>
            <a:off x="4160520" y="3383280"/>
            <a:ext cx="1161288" cy="0"/>
          </a:xfrm>
          <a:prstGeom prst="line">
            <a:avLst/>
          </a:prstGeom>
          <a:noFill/>
          <a:ln w="11430">
            <a:solidFill>
              <a:srgbClr val="6A9B53"/>
            </a:solidFill>
            <a:prstDash val="solid"/>
            <a:headEnd type="none"/>
            <a:tailEnd type="none"/>
          </a:ln>
        </p:spPr>
      </p:sp>
      <p:sp>
        <p:nvSpPr>
          <p:cNvPr id="9" name="Text 6"/>
          <p:cNvSpPr/>
          <p:nvPr/>
        </p:nvSpPr>
        <p:spPr>
          <a:xfrm>
            <a:off x="3666744" y="3246120"/>
            <a:ext cx="23774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dirty="0">
                <a:solidFill>
                  <a:srgbClr val="6A9B5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❦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005840" y="1097280"/>
            <a:ext cx="5440680" cy="19019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0F7A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 DE MATÉRIEL</a:t>
            </a:r>
            <a:endParaRPr lang="en-US" sz="3800" dirty="0"/>
          </a:p>
          <a:p>
            <a:pPr algn="ctr" indent="0" marL="0">
              <a:buNone/>
            </a:pPr>
            <a:r>
              <a:rPr lang="en-US" sz="3800" b="1" dirty="0">
                <a:solidFill>
                  <a:srgbClr val="0F7A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INFORMATIQUE</a:t>
            </a:r>
            <a:endParaRPr lang="en-US" sz="3800" dirty="0"/>
          </a:p>
        </p:txBody>
      </p:sp>
      <p:sp>
        <p:nvSpPr>
          <p:cNvPr id="11" name="Text 8"/>
          <p:cNvSpPr/>
          <p:nvPr/>
        </p:nvSpPr>
        <p:spPr>
          <a:xfrm>
            <a:off x="1572768" y="3877056"/>
            <a:ext cx="4480560" cy="1883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lnSpc>
                <a:spcPct val="103000"/>
              </a:lnSpc>
              <a:buNone/>
            </a:pPr>
            <a:r>
              <a:rPr lang="en-US" sz="1750" dirty="0">
                <a:solidFill>
                  <a:srgbClr val="1E5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L'établissement met à disposition</a:t>
            </a:r>
            <a:endParaRPr lang="en-US" sz="1750" dirty="0"/>
          </a:p>
          <a:p>
            <a:pPr algn="ctr" indent="0" marL="0">
              <a:lnSpc>
                <a:spcPct val="103000"/>
              </a:lnSpc>
              <a:buNone/>
            </a:pPr>
            <a:r>
              <a:rPr lang="en-US" sz="1750" dirty="0">
                <a:solidFill>
                  <a:srgbClr val="1E5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personnel son ancien matériel</a:t>
            </a:r>
            <a:endParaRPr lang="en-US" sz="1750" dirty="0"/>
          </a:p>
          <a:p>
            <a:pPr algn="ctr" indent="0" marL="0">
              <a:lnSpc>
                <a:spcPct val="103000"/>
              </a:lnSpc>
              <a:buNone/>
            </a:pPr>
            <a:r>
              <a:rPr lang="en-US" sz="1750" dirty="0">
                <a:solidFill>
                  <a:srgbClr val="1E5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informatique : ordinateurs, téléphones</a:t>
            </a:r>
            <a:endParaRPr lang="en-US" sz="1750" dirty="0"/>
          </a:p>
          <a:p>
            <a:pPr algn="ctr" indent="0" marL="0">
              <a:lnSpc>
                <a:spcPct val="103000"/>
              </a:lnSpc>
              <a:buNone/>
            </a:pPr>
            <a:r>
              <a:rPr lang="en-US" sz="1750" dirty="0">
                <a:solidFill>
                  <a:srgbClr val="1E5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 tablettes encore en bon état,</a:t>
            </a:r>
            <a:endParaRPr lang="en-US" sz="1750" dirty="0"/>
          </a:p>
          <a:p>
            <a:pPr algn="ctr" indent="0" marL="0">
              <a:lnSpc>
                <a:spcPct val="103000"/>
              </a:lnSpc>
              <a:buNone/>
            </a:pPr>
            <a:r>
              <a:rPr lang="en-US" sz="1750" dirty="0">
                <a:solidFill>
                  <a:srgbClr val="1E5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pour une seconde utilisation.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1234440" y="8193024"/>
            <a:ext cx="5212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dirty="0">
                <a:solidFill>
                  <a:srgbClr val="1E5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Scannez ce QR code pour enregistrer votre demande</a:t>
            </a:r>
            <a:endParaRPr lang="en-US" sz="1380" dirty="0"/>
          </a:p>
        </p:txBody>
      </p:sp>
      <p:sp>
        <p:nvSpPr>
          <p:cNvPr id="13" name="Shape 10"/>
          <p:cNvSpPr/>
          <p:nvPr/>
        </p:nvSpPr>
        <p:spPr>
          <a:xfrm>
            <a:off x="2286000" y="10323576"/>
            <a:ext cx="420624" cy="0"/>
          </a:xfrm>
          <a:prstGeom prst="line">
            <a:avLst/>
          </a:prstGeom>
          <a:noFill/>
          <a:ln w="13970">
            <a:solidFill>
              <a:srgbClr val="6A9B53"/>
            </a:solidFill>
            <a:prstDash val="solid"/>
            <a:headEnd type="none"/>
            <a:tailEnd type="none"/>
          </a:ln>
        </p:spPr>
      </p:sp>
      <p:sp>
        <p:nvSpPr>
          <p:cNvPr id="14" name="Shape 11"/>
          <p:cNvSpPr/>
          <p:nvPr/>
        </p:nvSpPr>
        <p:spPr>
          <a:xfrm>
            <a:off x="4846320" y="10323576"/>
            <a:ext cx="420624" cy="0"/>
          </a:xfrm>
          <a:prstGeom prst="line">
            <a:avLst/>
          </a:prstGeom>
          <a:noFill/>
          <a:ln w="13970">
            <a:solidFill>
              <a:srgbClr val="6A9B53"/>
            </a:solidFill>
            <a:prstDash val="solid"/>
            <a:headEnd type="none"/>
            <a:tailEnd type="none"/>
          </a:ln>
        </p:spPr>
      </p:sp>
      <p:sp>
        <p:nvSpPr>
          <p:cNvPr id="15" name="Text 12"/>
          <p:cNvSpPr/>
          <p:nvPr/>
        </p:nvSpPr>
        <p:spPr>
          <a:xfrm>
            <a:off x="2761488" y="10186416"/>
            <a:ext cx="20299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dirty="0">
                <a:solidFill>
                  <a:srgbClr val="1E51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Stocks limités</a:t>
            </a:r>
            <a:endParaRPr lang="en-US" sz="12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88A230E020384D93448DE3445E03C0" ma:contentTypeVersion="12" ma:contentTypeDescription="Crée un document." ma:contentTypeScope="" ma:versionID="e6a34025a7c91fd180884186d409b523">
  <xsd:schema xmlns:xsd="http://www.w3.org/2001/XMLSchema" xmlns:xs="http://www.w3.org/2001/XMLSchema" xmlns:p="http://schemas.microsoft.com/office/2006/metadata/properties" xmlns:ns2="4dae0367-8c24-48c7-8b0b-0584838ca3e8" xmlns:ns3="a52c0c79-7296-49e2-aa4e-d1fe5246ef21" targetNamespace="http://schemas.microsoft.com/office/2006/metadata/properties" ma:root="true" ma:fieldsID="325d691158431d73833d9f8035a8e1d4" ns2:_="" ns3:_="">
    <xsd:import namespace="4dae0367-8c24-48c7-8b0b-0584838ca3e8"/>
    <xsd:import namespace="a52c0c79-7296-49e2-aa4e-d1fe5246ef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ae0367-8c24-48c7-8b0b-0584838ca3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cb24f2a4-a3e7-41f5-aae0-02002551ce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2c0c79-7296-49e2-aa4e-d1fe5246ef2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183753b-9dbe-43f2-ac93-55c0ca7d2fed}" ma:internalName="TaxCatchAll" ma:showField="CatchAllData" ma:web="a52c0c79-7296-49e2-aa4e-d1fe5246ef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2c0c79-7296-49e2-aa4e-d1fe5246ef21" xsi:nil="true"/>
    <lcf76f155ced4ddcb4097134ff3c332f xmlns="4dae0367-8c24-48c7-8b0b-0584838ca3e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59D9B6F-C25C-48D4-A14E-2259BAC551A5}"/>
</file>

<file path=customXml/itemProps2.xml><?xml version="1.0" encoding="utf-8"?>
<ds:datastoreItem xmlns:ds="http://schemas.openxmlformats.org/officeDocument/2006/customXml" ds:itemID="{8ABDEBCA-09EC-472D-BA05-33EF9404181A}"/>
</file>

<file path=customXml/itemProps3.xml><?xml version="1.0" encoding="utf-8"?>
<ds:datastoreItem xmlns:ds="http://schemas.openxmlformats.org/officeDocument/2006/customXml" ds:itemID="{DB9095DD-AECE-43EB-8987-B1367C89185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 DE MATÉRIEL INFORMATIQUE</dc:title>
  <dc:subject>Affiche don de matériel informatique - Canva editable with original visuals</dc:subject>
  <dc:creator>OpenAI</dc:creator>
  <cp:lastModifiedBy>OpenAI</cp:lastModifiedBy>
  <cp:revision>1</cp:revision>
  <dcterms:created xsi:type="dcterms:W3CDTF">2026-06-25T15:28:24Z</dcterms:created>
  <dcterms:modified xsi:type="dcterms:W3CDTF">2026-06-25T15:28:24Z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0x0101005088A230E020384D93448DE3445E03C0</vt:lpwstr>
  </property>
</Properties>
</file>