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g"/>
  <Default Extension="m4v" ContentType="video/mp4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1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notesMasterIdLst>
    <p:notesMasterId r:id="rId3"/>
  </p:notesMasterIdLst>
  <p:sldSz cx="7562088" cy="10689336"/>
  <p:notesSz cx="10689336" cy="7562088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10" Type="http://schemas.openxmlformats.org/officeDocument/2006/relationships/customXml" Target="../customXml/item3.xml"/><Relationship Id="rId4" Type="http://schemas.openxmlformats.org/officeDocument/2006/relationships/presProps" Target="presProps.xml"/><Relationship Id="rId9" Type="http://schemas.openxmlformats.org/officeDocument/2006/relationships/customXml" Target="../customXml/item2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BF5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562088" cy="10689336"/>
          </a:xfrm>
          <a:prstGeom prst="rect">
            <a:avLst/>
          </a:prstGeom>
          <a:solidFill>
            <a:srgbClr val="FBF5EA"/>
          </a:solidFill>
          <a:ln w="12700">
            <a:solidFill>
              <a:srgbClr val="FBF5EA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9939528"/>
            <a:ext cx="7562088" cy="749808"/>
          </a:xfrm>
          <a:prstGeom prst="rect">
            <a:avLst/>
          </a:prstGeom>
          <a:solidFill>
            <a:srgbClr val="6F0D1D"/>
          </a:solidFill>
          <a:ln w="12700">
            <a:solidFill>
              <a:srgbClr val="6F0D1D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-1463040" y="8631936"/>
            <a:ext cx="4023360" cy="2468880"/>
          </a:xfrm>
          <a:prstGeom prst="ellipse">
            <a:avLst/>
          </a:prstGeom>
          <a:solidFill>
            <a:srgbClr val="FBF5EA"/>
          </a:solidFill>
          <a:ln w="12700">
            <a:solidFill>
              <a:srgbClr val="FBF5EA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001768" y="8631936"/>
            <a:ext cx="4023360" cy="2468880"/>
          </a:xfrm>
          <a:prstGeom prst="ellipse">
            <a:avLst/>
          </a:prstGeom>
          <a:solidFill>
            <a:srgbClr val="FBF5EA"/>
          </a:solidFill>
          <a:ln w="12700">
            <a:solidFill>
              <a:srgbClr val="FBF5EA">
                <a:alpha val="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320040" y="320040"/>
            <a:ext cx="6922008" cy="0"/>
          </a:xfrm>
          <a:prstGeom prst="line">
            <a:avLst/>
          </a:prstGeom>
          <a:noFill/>
          <a:ln w="10160">
            <a:solidFill>
              <a:srgbClr val="C99A3C">
                <a:alpha val="90000"/>
              </a:srgbClr>
            </a:solidFill>
            <a:prstDash val="solid"/>
            <a:headEnd type="none"/>
            <a:tailEnd type="none"/>
          </a:ln>
        </p:spPr>
      </p:sp>
      <p:sp>
        <p:nvSpPr>
          <p:cNvPr id="7" name="Shape 5"/>
          <p:cNvSpPr/>
          <p:nvPr/>
        </p:nvSpPr>
        <p:spPr>
          <a:xfrm>
            <a:off x="320040" y="10369296"/>
            <a:ext cx="6922008" cy="0"/>
          </a:xfrm>
          <a:prstGeom prst="line">
            <a:avLst/>
          </a:prstGeom>
          <a:noFill/>
          <a:ln w="10160">
            <a:solidFill>
              <a:srgbClr val="C99A3C">
                <a:alpha val="90000"/>
              </a:srgbClr>
            </a:solidFill>
            <a:prstDash val="solid"/>
            <a:headEnd type="none"/>
            <a:tailEnd type="none"/>
          </a:ln>
        </p:spPr>
      </p:sp>
      <p:sp>
        <p:nvSpPr>
          <p:cNvPr id="8" name="Shape 6"/>
          <p:cNvSpPr/>
          <p:nvPr/>
        </p:nvSpPr>
        <p:spPr>
          <a:xfrm>
            <a:off x="320040" y="320040"/>
            <a:ext cx="0" cy="10049256"/>
          </a:xfrm>
          <a:prstGeom prst="line">
            <a:avLst/>
          </a:prstGeom>
          <a:noFill/>
          <a:ln w="10160">
            <a:solidFill>
              <a:srgbClr val="C99A3C">
                <a:alpha val="90000"/>
              </a:srgbClr>
            </a:solidFill>
            <a:prstDash val="solid"/>
            <a:headEnd type="none"/>
            <a:tailEnd type="none"/>
          </a:ln>
        </p:spPr>
      </p:sp>
      <p:sp>
        <p:nvSpPr>
          <p:cNvPr id="9" name="Shape 7"/>
          <p:cNvSpPr/>
          <p:nvPr/>
        </p:nvSpPr>
        <p:spPr>
          <a:xfrm>
            <a:off x="7242048" y="320040"/>
            <a:ext cx="0" cy="10049256"/>
          </a:xfrm>
          <a:prstGeom prst="line">
            <a:avLst/>
          </a:prstGeom>
          <a:noFill/>
          <a:ln w="10160">
            <a:solidFill>
              <a:srgbClr val="C99A3C">
                <a:alpha val="90000"/>
              </a:srgbClr>
            </a:solidFill>
            <a:prstDash val="solid"/>
            <a:headEnd type="none"/>
            <a:tailEnd type="none"/>
          </a:ln>
        </p:spPr>
      </p:sp>
      <p:sp>
        <p:nvSpPr>
          <p:cNvPr id="10" name="Shape 8"/>
          <p:cNvSpPr/>
          <p:nvPr/>
        </p:nvSpPr>
        <p:spPr>
          <a:xfrm>
            <a:off x="7178040" y="283464"/>
            <a:ext cx="73152" cy="73152"/>
          </a:xfrm>
          <a:prstGeom prst="ellipse">
            <a:avLst/>
          </a:prstGeom>
          <a:solidFill>
            <a:srgbClr val="C99A3C"/>
          </a:solidFill>
          <a:ln w="12700">
            <a:solidFill>
              <a:srgbClr val="C99A3C">
                <a:alpha val="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 rot="-2100000">
            <a:off x="224028" y="86868"/>
            <a:ext cx="502920" cy="777240"/>
          </a:xfrm>
          <a:prstGeom prst="teardrop">
            <a:avLst/>
          </a:prstGeom>
          <a:solidFill>
            <a:srgbClr val="6F0D1D"/>
          </a:solidFill>
          <a:ln w="9525">
            <a:solidFill>
              <a:srgbClr val="C99A3C">
                <a:alpha val="82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475488" y="203454"/>
            <a:ext cx="0" cy="544068"/>
          </a:xfrm>
          <a:prstGeom prst="line">
            <a:avLst/>
          </a:prstGeom>
          <a:noFill/>
          <a:ln w="5715">
            <a:solidFill>
              <a:srgbClr val="D9B66A">
                <a:alpha val="80000"/>
              </a:srgbClr>
            </a:solidFill>
            <a:prstDash val="solid"/>
            <a:headEnd type="none"/>
            <a:tailEnd type="none"/>
          </a:ln>
        </p:spPr>
      </p:sp>
      <p:sp>
        <p:nvSpPr>
          <p:cNvPr id="13" name="Shape 11"/>
          <p:cNvSpPr/>
          <p:nvPr/>
        </p:nvSpPr>
        <p:spPr>
          <a:xfrm rot="1080000">
            <a:off x="694944" y="-27432"/>
            <a:ext cx="475488" cy="694944"/>
          </a:xfrm>
          <a:prstGeom prst="teardrop">
            <a:avLst/>
          </a:prstGeom>
          <a:solidFill>
            <a:srgbClr val="6F0D1D"/>
          </a:solidFill>
          <a:ln w="9525">
            <a:solidFill>
              <a:srgbClr val="C99A3C">
                <a:alpha val="82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932688" y="76810"/>
            <a:ext cx="0" cy="486461"/>
          </a:xfrm>
          <a:prstGeom prst="line">
            <a:avLst/>
          </a:prstGeom>
          <a:noFill/>
          <a:ln w="5715">
            <a:solidFill>
              <a:srgbClr val="D9B66A">
                <a:alpha val="80000"/>
              </a:srgbClr>
            </a:solidFill>
            <a:prstDash val="solid"/>
            <a:headEnd type="none"/>
            <a:tailEnd type="none"/>
          </a:ln>
        </p:spPr>
      </p:sp>
      <p:sp>
        <p:nvSpPr>
          <p:cNvPr id="15" name="Shape 13"/>
          <p:cNvSpPr/>
          <p:nvPr/>
        </p:nvSpPr>
        <p:spPr>
          <a:xfrm rot="-480000">
            <a:off x="192024" y="768096"/>
            <a:ext cx="310896" cy="566928"/>
          </a:xfrm>
          <a:prstGeom prst="teardrop">
            <a:avLst/>
          </a:prstGeom>
          <a:solidFill>
            <a:srgbClr val="4E0713"/>
          </a:solidFill>
          <a:ln w="9525">
            <a:solidFill>
              <a:srgbClr val="C99A3C">
                <a:alpha val="8200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347472" y="853135"/>
            <a:ext cx="0" cy="396850"/>
          </a:xfrm>
          <a:prstGeom prst="line">
            <a:avLst/>
          </a:prstGeom>
          <a:noFill/>
          <a:ln w="5715">
            <a:solidFill>
              <a:srgbClr val="D9B66A">
                <a:alpha val="80000"/>
              </a:srgbClr>
            </a:solidFill>
            <a:prstDash val="solid"/>
            <a:headEnd type="none"/>
            <a:tailEnd type="none"/>
          </a:ln>
        </p:spPr>
      </p:sp>
      <p:sp>
        <p:nvSpPr>
          <p:cNvPr id="17" name="Shape 15"/>
          <p:cNvSpPr/>
          <p:nvPr/>
        </p:nvSpPr>
        <p:spPr>
          <a:xfrm>
            <a:off x="161392" y="1304392"/>
            <a:ext cx="189281" cy="189281"/>
          </a:xfrm>
          <a:prstGeom prst="ellipse">
            <a:avLst/>
          </a:prstGeom>
          <a:solidFill>
            <a:srgbClr val="6F0D1D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350672" y="1304392"/>
            <a:ext cx="189281" cy="189281"/>
          </a:xfrm>
          <a:prstGeom prst="ellipse">
            <a:avLst/>
          </a:prstGeom>
          <a:solidFill>
            <a:srgbClr val="6F0D1D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-27889" y="1304392"/>
            <a:ext cx="189281" cy="189281"/>
          </a:xfrm>
          <a:prstGeom prst="ellipse">
            <a:avLst/>
          </a:prstGeom>
          <a:solidFill>
            <a:srgbClr val="6F0D1D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256032" y="1472641"/>
            <a:ext cx="189281" cy="189281"/>
          </a:xfrm>
          <a:prstGeom prst="ellipse">
            <a:avLst/>
          </a:prstGeom>
          <a:solidFill>
            <a:srgbClr val="6F0D1D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66751" y="1472641"/>
            <a:ext cx="189281" cy="189281"/>
          </a:xfrm>
          <a:prstGeom prst="ellipse">
            <a:avLst/>
          </a:prstGeom>
          <a:solidFill>
            <a:srgbClr val="6F0D1D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445313" y="1472641"/>
            <a:ext cx="189281" cy="189281"/>
          </a:xfrm>
          <a:prstGeom prst="ellipse">
            <a:avLst/>
          </a:prstGeom>
          <a:solidFill>
            <a:srgbClr val="6F0D1D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-122530" y="1472641"/>
            <a:ext cx="189281" cy="189281"/>
          </a:xfrm>
          <a:prstGeom prst="ellipse">
            <a:avLst/>
          </a:prstGeom>
          <a:solidFill>
            <a:srgbClr val="6F0D1D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161392" y="1640891"/>
            <a:ext cx="189281" cy="189281"/>
          </a:xfrm>
          <a:prstGeom prst="ellipse">
            <a:avLst/>
          </a:prstGeom>
          <a:solidFill>
            <a:srgbClr val="6F0D1D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350672" y="1640891"/>
            <a:ext cx="189281" cy="189281"/>
          </a:xfrm>
          <a:prstGeom prst="ellipse">
            <a:avLst/>
          </a:prstGeom>
          <a:solidFill>
            <a:srgbClr val="6F0D1D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-27889" y="1640891"/>
            <a:ext cx="189281" cy="189281"/>
          </a:xfrm>
          <a:prstGeom prst="ellipse">
            <a:avLst/>
          </a:prstGeom>
          <a:solidFill>
            <a:srgbClr val="6F0D1D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256032" y="1809140"/>
            <a:ext cx="189281" cy="189281"/>
          </a:xfrm>
          <a:prstGeom prst="ellipse">
            <a:avLst/>
          </a:prstGeom>
          <a:solidFill>
            <a:srgbClr val="6F0D1D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66751" y="1809140"/>
            <a:ext cx="189281" cy="189281"/>
          </a:xfrm>
          <a:prstGeom prst="ellipse">
            <a:avLst/>
          </a:prstGeom>
          <a:solidFill>
            <a:srgbClr val="6F0D1D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161392" y="1977390"/>
            <a:ext cx="189281" cy="189281"/>
          </a:xfrm>
          <a:prstGeom prst="ellipse">
            <a:avLst/>
          </a:prstGeom>
          <a:solidFill>
            <a:srgbClr val="6F0D1D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201168" y="502920"/>
            <a:ext cx="237744" cy="731520"/>
          </a:xfrm>
          <a:prstGeom prst="line">
            <a:avLst/>
          </a:prstGeom>
          <a:noFill/>
          <a:ln w="9525">
            <a:solidFill>
              <a:srgbClr val="C99A3C">
                <a:alpha val="85000"/>
              </a:srgbClr>
            </a:solidFill>
            <a:prstDash val="solid"/>
            <a:headEnd type="none"/>
            <a:tailEnd type="none"/>
          </a:ln>
        </p:spPr>
      </p:sp>
      <p:sp>
        <p:nvSpPr>
          <p:cNvPr id="31" name="Shape 29"/>
          <p:cNvSpPr/>
          <p:nvPr/>
        </p:nvSpPr>
        <p:spPr>
          <a:xfrm>
            <a:off x="438912" y="1234440"/>
            <a:ext cx="-146304" cy="1161288"/>
          </a:xfrm>
          <a:prstGeom prst="line">
            <a:avLst/>
          </a:prstGeom>
          <a:noFill/>
          <a:ln w="9525">
            <a:solidFill>
              <a:srgbClr val="C99A3C">
                <a:alpha val="85000"/>
              </a:srgbClr>
            </a:solidFill>
            <a:prstDash val="solid"/>
            <a:headEnd type="none"/>
            <a:tailEnd type="none"/>
          </a:ln>
        </p:spPr>
      </p:sp>
      <p:sp>
        <p:nvSpPr>
          <p:cNvPr id="32" name="Shape 30"/>
          <p:cNvSpPr/>
          <p:nvPr/>
        </p:nvSpPr>
        <p:spPr>
          <a:xfrm rot="1200000">
            <a:off x="594360" y="960120"/>
            <a:ext cx="502920" cy="502920"/>
          </a:xfrm>
          <a:prstGeom prst="arc">
            <a:avLst/>
          </a:prstGeom>
          <a:solidFill>
            <a:srgbClr val="FFFFFF">
              <a:alpha val="0"/>
            </a:srgbClr>
          </a:solidFill>
          <a:ln w="8890">
            <a:solidFill>
              <a:srgbClr val="C99A3C">
                <a:alpha val="7500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 rot="9600000">
            <a:off x="137160" y="2240280"/>
            <a:ext cx="502920" cy="502920"/>
          </a:xfrm>
          <a:prstGeom prst="arc">
            <a:avLst/>
          </a:prstGeom>
          <a:solidFill>
            <a:srgbClr val="FFFFFF">
              <a:alpha val="0"/>
            </a:srgbClr>
          </a:solidFill>
          <a:ln w="8890">
            <a:solidFill>
              <a:srgbClr val="C99A3C">
                <a:alpha val="7500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6766560" y="4873752"/>
            <a:ext cx="1261872" cy="2743200"/>
          </a:xfrm>
          <a:prstGeom prst="ellipse">
            <a:avLst/>
          </a:prstGeom>
          <a:solidFill>
            <a:srgbClr val="FFFFFF">
              <a:alpha val="0"/>
            </a:srgbClr>
          </a:solidFill>
          <a:ln w="12700">
            <a:solidFill>
              <a:srgbClr val="C99A3C">
                <a:alpha val="7500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6848856" y="6355080"/>
            <a:ext cx="1097280" cy="411480"/>
          </a:xfrm>
          <a:prstGeom prst="ellipse">
            <a:avLst/>
          </a:prstGeom>
          <a:solidFill>
            <a:srgbClr val="6F0D1D"/>
          </a:solidFill>
          <a:ln w="12700">
            <a:solidFill>
              <a:srgbClr val="6F0D1D">
                <a:alpha val="0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7397496" y="7360920"/>
            <a:ext cx="0" cy="914400"/>
          </a:xfrm>
          <a:prstGeom prst="line">
            <a:avLst/>
          </a:prstGeom>
          <a:noFill/>
          <a:ln w="9525">
            <a:solidFill>
              <a:srgbClr val="C99A3C">
                <a:alpha val="70000"/>
              </a:srgbClr>
            </a:solidFill>
            <a:prstDash val="solid"/>
            <a:headEnd type="none"/>
            <a:tailEnd type="none"/>
          </a:ln>
        </p:spPr>
      </p:sp>
      <p:sp>
        <p:nvSpPr>
          <p:cNvPr id="37" name="Shape 35"/>
          <p:cNvSpPr/>
          <p:nvPr/>
        </p:nvSpPr>
        <p:spPr>
          <a:xfrm>
            <a:off x="7031736" y="8275320"/>
            <a:ext cx="713232" cy="0"/>
          </a:xfrm>
          <a:prstGeom prst="line">
            <a:avLst/>
          </a:prstGeom>
          <a:noFill/>
          <a:ln w="9525">
            <a:solidFill>
              <a:srgbClr val="C99A3C">
                <a:alpha val="70000"/>
              </a:srgbClr>
            </a:solidFill>
            <a:prstDash val="solid"/>
            <a:headEnd type="none"/>
            <a:tailEnd type="none"/>
          </a:ln>
        </p:spPr>
      </p:sp>
      <p:sp>
        <p:nvSpPr>
          <p:cNvPr id="38" name="Shape 36"/>
          <p:cNvSpPr/>
          <p:nvPr/>
        </p:nvSpPr>
        <p:spPr>
          <a:xfrm rot="1440000">
            <a:off x="6739128" y="8028432"/>
            <a:ext cx="493776" cy="731520"/>
          </a:xfrm>
          <a:prstGeom prst="teardrop">
            <a:avLst/>
          </a:prstGeom>
          <a:solidFill>
            <a:srgbClr val="6F0D1D"/>
          </a:solidFill>
          <a:ln w="9525">
            <a:solidFill>
              <a:srgbClr val="C99A3C">
                <a:alpha val="82000"/>
              </a:srgbClr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6986016" y="8138160"/>
            <a:ext cx="0" cy="512064"/>
          </a:xfrm>
          <a:prstGeom prst="line">
            <a:avLst/>
          </a:prstGeom>
          <a:noFill/>
          <a:ln w="5715">
            <a:solidFill>
              <a:srgbClr val="D9B66A">
                <a:alpha val="80000"/>
              </a:srgbClr>
            </a:solidFill>
            <a:prstDash val="solid"/>
            <a:headEnd type="none"/>
            <a:tailEnd type="none"/>
          </a:ln>
        </p:spPr>
      </p:sp>
      <p:sp>
        <p:nvSpPr>
          <p:cNvPr id="40" name="Shape 38"/>
          <p:cNvSpPr/>
          <p:nvPr/>
        </p:nvSpPr>
        <p:spPr>
          <a:xfrm rot="-1080000">
            <a:off x="6437376" y="7580376"/>
            <a:ext cx="347472" cy="530352"/>
          </a:xfrm>
          <a:prstGeom prst="teardrop">
            <a:avLst/>
          </a:prstGeom>
          <a:solidFill>
            <a:srgbClr val="FBF5EA"/>
          </a:solidFill>
          <a:ln w="9525">
            <a:solidFill>
              <a:srgbClr val="C99A3C">
                <a:alpha val="82000"/>
              </a:srgbClr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6611112" y="7659929"/>
            <a:ext cx="0" cy="371246"/>
          </a:xfrm>
          <a:prstGeom prst="line">
            <a:avLst/>
          </a:prstGeom>
          <a:noFill/>
          <a:ln w="5715">
            <a:solidFill>
              <a:srgbClr val="D9B66A">
                <a:alpha val="80000"/>
              </a:srgbClr>
            </a:solidFill>
            <a:prstDash val="solid"/>
            <a:headEnd type="none"/>
            <a:tailEnd type="none"/>
          </a:ln>
        </p:spPr>
      </p:sp>
      <p:sp>
        <p:nvSpPr>
          <p:cNvPr id="42" name="Shape 40"/>
          <p:cNvSpPr/>
          <p:nvPr/>
        </p:nvSpPr>
        <p:spPr>
          <a:xfrm rot="13200000">
            <a:off x="6373368" y="7982712"/>
            <a:ext cx="749808" cy="749808"/>
          </a:xfrm>
          <a:prstGeom prst="arc">
            <a:avLst/>
          </a:prstGeom>
          <a:solidFill>
            <a:srgbClr val="FFFFFF">
              <a:alpha val="0"/>
            </a:srgbClr>
          </a:solidFill>
          <a:ln w="10160">
            <a:solidFill>
              <a:srgbClr val="C99A3C">
                <a:alpha val="85000"/>
              </a:srgbClr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2331720" y="3749040"/>
            <a:ext cx="1051560" cy="0"/>
          </a:xfrm>
          <a:prstGeom prst="line">
            <a:avLst/>
          </a:prstGeom>
          <a:noFill/>
          <a:ln w="11430">
            <a:solidFill>
              <a:srgbClr val="C99A3C"/>
            </a:solidFill>
            <a:prstDash val="solid"/>
            <a:headEnd type="none"/>
            <a:tailEnd type="none"/>
          </a:ln>
        </p:spPr>
      </p:sp>
      <p:sp>
        <p:nvSpPr>
          <p:cNvPr id="44" name="Shape 42"/>
          <p:cNvSpPr/>
          <p:nvPr/>
        </p:nvSpPr>
        <p:spPr>
          <a:xfrm>
            <a:off x="4178808" y="3749040"/>
            <a:ext cx="1051560" cy="0"/>
          </a:xfrm>
          <a:prstGeom prst="line">
            <a:avLst/>
          </a:prstGeom>
          <a:noFill/>
          <a:ln w="11430">
            <a:solidFill>
              <a:srgbClr val="C99A3C"/>
            </a:solidFill>
            <a:prstDash val="solid"/>
            <a:headEnd type="none"/>
            <a:tailEnd type="none"/>
          </a:ln>
        </p:spPr>
      </p:sp>
      <p:sp>
        <p:nvSpPr>
          <p:cNvPr id="45" name="Shape 43"/>
          <p:cNvSpPr/>
          <p:nvPr/>
        </p:nvSpPr>
        <p:spPr>
          <a:xfrm>
            <a:off x="3707435" y="3647999"/>
            <a:ext cx="74066" cy="74066"/>
          </a:xfrm>
          <a:prstGeom prst="ellipse">
            <a:avLst/>
          </a:prstGeom>
          <a:solidFill>
            <a:srgbClr val="6F0D1D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3781501" y="3647999"/>
            <a:ext cx="74066" cy="74066"/>
          </a:xfrm>
          <a:prstGeom prst="ellipse">
            <a:avLst/>
          </a:prstGeom>
          <a:solidFill>
            <a:srgbClr val="6F0D1D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3633368" y="3647999"/>
            <a:ext cx="74066" cy="74066"/>
          </a:xfrm>
          <a:prstGeom prst="ellipse">
            <a:avLst/>
          </a:prstGeom>
          <a:solidFill>
            <a:srgbClr val="6F0D1D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3744468" y="3713836"/>
            <a:ext cx="74066" cy="74066"/>
          </a:xfrm>
          <a:prstGeom prst="ellipse">
            <a:avLst/>
          </a:prstGeom>
          <a:solidFill>
            <a:srgbClr val="6F0D1D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3670402" y="3713836"/>
            <a:ext cx="74066" cy="74066"/>
          </a:xfrm>
          <a:prstGeom prst="ellipse">
            <a:avLst/>
          </a:prstGeom>
          <a:solidFill>
            <a:srgbClr val="6F0D1D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3818534" y="3713836"/>
            <a:ext cx="74066" cy="74066"/>
          </a:xfrm>
          <a:prstGeom prst="ellipse">
            <a:avLst/>
          </a:prstGeom>
          <a:solidFill>
            <a:srgbClr val="6F0D1D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3596335" y="3713836"/>
            <a:ext cx="74066" cy="74066"/>
          </a:xfrm>
          <a:prstGeom prst="ellipse">
            <a:avLst/>
          </a:prstGeom>
          <a:solidFill>
            <a:srgbClr val="6F0D1D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3707435" y="3779672"/>
            <a:ext cx="74066" cy="74066"/>
          </a:xfrm>
          <a:prstGeom prst="ellipse">
            <a:avLst/>
          </a:prstGeom>
          <a:solidFill>
            <a:srgbClr val="6F0D1D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3781501" y="3779672"/>
            <a:ext cx="74066" cy="74066"/>
          </a:xfrm>
          <a:prstGeom prst="ellipse">
            <a:avLst/>
          </a:prstGeom>
          <a:solidFill>
            <a:srgbClr val="6F0D1D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3633368" y="3779672"/>
            <a:ext cx="74066" cy="74066"/>
          </a:xfrm>
          <a:prstGeom prst="ellipse">
            <a:avLst/>
          </a:prstGeom>
          <a:solidFill>
            <a:srgbClr val="6F0D1D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3744468" y="3845509"/>
            <a:ext cx="74066" cy="74066"/>
          </a:xfrm>
          <a:prstGeom prst="ellipse">
            <a:avLst/>
          </a:prstGeom>
          <a:solidFill>
            <a:srgbClr val="6F0D1D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3670402" y="3845509"/>
            <a:ext cx="74066" cy="74066"/>
          </a:xfrm>
          <a:prstGeom prst="ellipse">
            <a:avLst/>
          </a:prstGeom>
          <a:solidFill>
            <a:srgbClr val="6F0D1D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3707435" y="3911346"/>
            <a:ext cx="74066" cy="74066"/>
          </a:xfrm>
          <a:prstGeom prst="ellipse">
            <a:avLst/>
          </a:prstGeom>
          <a:solidFill>
            <a:srgbClr val="6F0D1D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3602736" y="4498848"/>
            <a:ext cx="365760" cy="0"/>
          </a:xfrm>
          <a:prstGeom prst="line">
            <a:avLst/>
          </a:prstGeom>
          <a:noFill/>
          <a:ln w="11430">
            <a:solidFill>
              <a:srgbClr val="C99A3C"/>
            </a:solidFill>
            <a:prstDash val="solid"/>
            <a:headEnd type="none"/>
            <a:tailEnd type="none"/>
          </a:ln>
        </p:spPr>
      </p:sp>
      <p:sp>
        <p:nvSpPr>
          <p:cNvPr id="59" name="Text 57"/>
          <p:cNvSpPr/>
          <p:nvPr/>
        </p:nvSpPr>
        <p:spPr>
          <a:xfrm>
            <a:off x="749808" y="1920240"/>
            <a:ext cx="606247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4300" b="1" dirty="0">
                <a:solidFill>
                  <a:srgbClr val="4E071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DÉGUSTATION</a:t>
            </a:r>
            <a:endParaRPr lang="en-US" sz="4300" dirty="0"/>
          </a:p>
        </p:txBody>
      </p:sp>
      <p:sp>
        <p:nvSpPr>
          <p:cNvPr id="60" name="Text 58"/>
          <p:cNvSpPr/>
          <p:nvPr/>
        </p:nvSpPr>
        <p:spPr>
          <a:xfrm>
            <a:off x="1216152" y="2788920"/>
            <a:ext cx="512064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5100" b="1" dirty="0">
                <a:solidFill>
                  <a:srgbClr val="4E071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 VINS</a:t>
            </a:r>
            <a:endParaRPr lang="en-US" sz="5100" dirty="0"/>
          </a:p>
        </p:txBody>
      </p:sp>
      <p:sp>
        <p:nvSpPr>
          <p:cNvPr id="61" name="Text 59"/>
          <p:cNvSpPr/>
          <p:nvPr/>
        </p:nvSpPr>
        <p:spPr>
          <a:xfrm>
            <a:off x="749808" y="3977640"/>
            <a:ext cx="606247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300" i="1" dirty="0">
                <a:solidFill>
                  <a:srgbClr val="6F0D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offerte par votre comité d'entreprise</a:t>
            </a:r>
            <a:endParaRPr lang="en-US" sz="2300" dirty="0"/>
          </a:p>
        </p:txBody>
      </p:sp>
      <p:sp>
        <p:nvSpPr>
          <p:cNvPr id="62" name="Text 60"/>
          <p:cNvSpPr/>
          <p:nvPr/>
        </p:nvSpPr>
        <p:spPr>
          <a:xfrm>
            <a:off x="1280160" y="4983480"/>
            <a:ext cx="5001768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850" dirty="0">
                <a:solidFill>
                  <a:srgbClr val="24242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Soirée animée par un sommelier,</a:t>
            </a:r>
            <a:endParaRPr lang="en-US" sz="1850" dirty="0"/>
          </a:p>
          <a:p>
            <a:pPr algn="ctr" indent="0" marL="0">
              <a:lnSpc>
                <a:spcPct val="105000"/>
              </a:lnSpc>
              <a:buNone/>
            </a:pPr>
            <a:r>
              <a:rPr lang="en-US" sz="1850" dirty="0">
                <a:solidFill>
                  <a:srgbClr val="24242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lot de grands crus à remporter.</a:t>
            </a:r>
            <a:endParaRPr lang="en-US" sz="1850" dirty="0"/>
          </a:p>
          <a:p>
            <a:pPr algn="ctr" indent="0" marL="0">
              <a:lnSpc>
                <a:spcPct val="105000"/>
              </a:lnSpc>
              <a:buNone/>
            </a:pPr>
            <a:r>
              <a:rPr lang="en-US" sz="1850" dirty="0">
                <a:solidFill>
                  <a:srgbClr val="24242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Places limitées.</a:t>
            </a:r>
            <a:endParaRPr lang="en-US" sz="1850" dirty="0"/>
          </a:p>
        </p:txBody>
      </p:sp>
      <p:sp>
        <p:nvSpPr>
          <p:cNvPr id="63" name="Shape 61"/>
          <p:cNvSpPr/>
          <p:nvPr/>
        </p:nvSpPr>
        <p:spPr>
          <a:xfrm>
            <a:off x="2971800" y="6446520"/>
            <a:ext cx="1618488" cy="1618488"/>
          </a:xfrm>
          <a:prstGeom prst="rect">
            <a:avLst/>
          </a:prstGeom>
          <a:solidFill>
            <a:srgbClr val="FFFFFF"/>
          </a:solidFill>
          <a:ln w="12700">
            <a:solidFill>
              <a:srgbClr val="C99A3C"/>
            </a:solidFill>
            <a:prstDash val="solid"/>
          </a:ln>
        </p:spPr>
      </p:sp>
      <p:sp>
        <p:nvSpPr>
          <p:cNvPr id="64" name="Text 62"/>
          <p:cNvSpPr/>
          <p:nvPr/>
        </p:nvSpPr>
        <p:spPr>
          <a:xfrm>
            <a:off x="1417320" y="8339328"/>
            <a:ext cx="472744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50" dirty="0">
                <a:solidFill>
                  <a:srgbClr val="6F0D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Scannez pour réserver votre place</a:t>
            </a:r>
            <a:endParaRPr lang="en-US" sz="1550" dirty="0"/>
          </a:p>
        </p:txBody>
      </p:sp>
      <p:sp>
        <p:nvSpPr>
          <p:cNvPr id="65" name="Shape 63"/>
          <p:cNvSpPr/>
          <p:nvPr/>
        </p:nvSpPr>
        <p:spPr>
          <a:xfrm>
            <a:off x="2560320" y="9363456"/>
            <a:ext cx="2441448" cy="457200"/>
          </a:xfrm>
          <a:prstGeom prst="rect">
            <a:avLst/>
          </a:prstGeom>
          <a:solidFill>
            <a:srgbClr val="FBF5EA"/>
          </a:solidFill>
          <a:ln w="10160">
            <a:solidFill>
              <a:srgbClr val="C99A3C"/>
            </a:solidFill>
            <a:prstDash val="solid"/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Georgia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088A230E020384D93448DE3445E03C0" ma:contentTypeVersion="12" ma:contentTypeDescription="Crée un document." ma:contentTypeScope="" ma:versionID="e6a34025a7c91fd180884186d409b523">
  <xsd:schema xmlns:xsd="http://www.w3.org/2001/XMLSchema" xmlns:xs="http://www.w3.org/2001/XMLSchema" xmlns:p="http://schemas.microsoft.com/office/2006/metadata/properties" xmlns:ns2="4dae0367-8c24-48c7-8b0b-0584838ca3e8" xmlns:ns3="a52c0c79-7296-49e2-aa4e-d1fe5246ef21" targetNamespace="http://schemas.microsoft.com/office/2006/metadata/properties" ma:root="true" ma:fieldsID="325d691158431d73833d9f8035a8e1d4" ns2:_="" ns3:_="">
    <xsd:import namespace="4dae0367-8c24-48c7-8b0b-0584838ca3e8"/>
    <xsd:import namespace="a52c0c79-7296-49e2-aa4e-d1fe5246ef2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dae0367-8c24-48c7-8b0b-0584838ca3e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Balises d’images" ma:readOnly="false" ma:fieldId="{5cf76f15-5ced-4ddc-b409-7134ff3c332f}" ma:taxonomyMulti="true" ma:sspId="cb24f2a4-a3e7-41f5-aae0-02002551ce1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52c0c79-7296-49e2-aa4e-d1fe5246ef21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c183753b-9dbe-43f2-ac93-55c0ca7d2fed}" ma:internalName="TaxCatchAll" ma:showField="CatchAllData" ma:web="a52c0c79-7296-49e2-aa4e-d1fe5246ef2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52c0c79-7296-49e2-aa4e-d1fe5246ef21" xsi:nil="true"/>
    <lcf76f155ced4ddcb4097134ff3c332f xmlns="4dae0367-8c24-48c7-8b0b-0584838ca3e8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BCD572BA-21DE-45C2-AA02-52FE4FAB67F1}"/>
</file>

<file path=customXml/itemProps2.xml><?xml version="1.0" encoding="utf-8"?>
<ds:datastoreItem xmlns:ds="http://schemas.openxmlformats.org/officeDocument/2006/customXml" ds:itemID="{B511A81F-48E6-4A45-B3F4-F0F17EC1F3F4}"/>
</file>

<file path=customXml/itemProps3.xml><?xml version="1.0" encoding="utf-8"?>
<ds:datastoreItem xmlns:ds="http://schemas.openxmlformats.org/officeDocument/2006/customXml" ds:itemID="{320AC2F6-CE8D-49D0-B313-A8C317D6A313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Slide 1</vt:lpstr>
    </vt:vector>
  </TitlesOfParts>
  <Company>OpenAI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DÉGUSTATION DE VINS</dc:title>
  <dc:subject>Affiche verticale A4 portrait importable dans Canva avec texte éditable</dc:subject>
  <dc:creator>OpenAI</dc:creator>
  <cp:lastModifiedBy>OpenAI</cp:lastModifiedBy>
  <cp:revision>1</cp:revision>
  <dcterms:created xsi:type="dcterms:W3CDTF">2026-06-25T14:46:55Z</dcterms:created>
  <dcterms:modified xsi:type="dcterms:W3CDTF">2026-06-25T14:46:55Z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0x0101005088A230E020384D93448DE3445E03C0</vt:lpwstr>
  </property>
</Properties>
</file>