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g"/>
  <Default Extension="m4v" ContentType="video/mp4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vml" ContentType="application/vnd.openxmlformats-officedocument.vmlDrawing"/>
  <Default Extension="xlsx" ContentType="application/vnd.openxmlformats-officedocument.spreadsheetml.sheet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notesMasters/notesMaster1.xml" ContentType="application/vnd.openxmlformats-officedocument.presentationml.notesMaster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1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notesMasterIdLst>
    <p:notesMasterId r:id="rId3"/>
  </p:notesMasterIdLst>
  <p:sldSz cx="7562088" cy="10689336"/>
  <p:notesSz cx="10689336" cy="7562088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ustomXml" Target="../customXml/item1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10" Type="http://schemas.openxmlformats.org/officeDocument/2006/relationships/customXml" Target="../customXml/item3.xml"/><Relationship Id="rId4" Type="http://schemas.openxmlformats.org/officeDocument/2006/relationships/presProps" Target="presProps.xml"/><Relationship Id="rId9" Type="http://schemas.openxmlformats.org/officeDocument/2006/relationships/customXml" Target="../customXml/item2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CF8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coffret_de_fêtes_de_lux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7562088" cy="10689336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1371600" y="1005840"/>
            <a:ext cx="4983480" cy="3383280"/>
          </a:xfrm>
          <a:prstGeom prst="rect">
            <a:avLst/>
          </a:prstGeom>
          <a:solidFill>
            <a:srgbClr val="FCF8F0"/>
          </a:solidFill>
          <a:ln w="12700">
            <a:solidFill>
              <a:srgbClr val="FCF8F0">
                <a:alpha val="0"/>
              </a:srgbClr>
            </a:solidFill>
            <a:prstDash val="solid"/>
          </a:ln>
        </p:spPr>
      </p:sp>
      <p:sp>
        <p:nvSpPr>
          <p:cNvPr id="4" name="Shape 1"/>
          <p:cNvSpPr/>
          <p:nvPr/>
        </p:nvSpPr>
        <p:spPr>
          <a:xfrm>
            <a:off x="1097280" y="4297680"/>
            <a:ext cx="5440680" cy="502920"/>
          </a:xfrm>
          <a:prstGeom prst="rect">
            <a:avLst/>
          </a:prstGeom>
          <a:solidFill>
            <a:srgbClr val="FCF8F0"/>
          </a:solidFill>
          <a:ln w="12700">
            <a:solidFill>
              <a:srgbClr val="FCF8F0">
                <a:alpha val="0"/>
              </a:srgbClr>
            </a:solidFill>
            <a:prstDash val="solid"/>
          </a:ln>
        </p:spPr>
      </p:sp>
      <p:sp>
        <p:nvSpPr>
          <p:cNvPr id="5" name="Shape 2"/>
          <p:cNvSpPr/>
          <p:nvPr/>
        </p:nvSpPr>
        <p:spPr>
          <a:xfrm>
            <a:off x="1828800" y="5486400"/>
            <a:ext cx="4023360" cy="1325880"/>
          </a:xfrm>
          <a:prstGeom prst="rect">
            <a:avLst/>
          </a:prstGeom>
          <a:solidFill>
            <a:srgbClr val="FCF8F0"/>
          </a:solidFill>
          <a:ln w="12700">
            <a:solidFill>
              <a:srgbClr val="FCF8F0">
                <a:alpha val="0"/>
              </a:srgbClr>
            </a:solidFill>
            <a:prstDash val="solid"/>
          </a:ln>
        </p:spPr>
      </p:sp>
      <p:sp>
        <p:nvSpPr>
          <p:cNvPr id="6" name="Shape 3"/>
          <p:cNvSpPr/>
          <p:nvPr/>
        </p:nvSpPr>
        <p:spPr>
          <a:xfrm>
            <a:off x="1828800" y="8595360"/>
            <a:ext cx="4023360" cy="731520"/>
          </a:xfrm>
          <a:prstGeom prst="rect">
            <a:avLst/>
          </a:prstGeom>
          <a:solidFill>
            <a:srgbClr val="FCF8F0"/>
          </a:solidFill>
          <a:ln w="12700">
            <a:solidFill>
              <a:srgbClr val="FCF8F0">
                <a:alpha val="0"/>
              </a:srgbClr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2743200" y="4187952"/>
            <a:ext cx="868680" cy="0"/>
          </a:xfrm>
          <a:prstGeom prst="line">
            <a:avLst/>
          </a:prstGeom>
          <a:noFill/>
          <a:ln w="11430">
            <a:solidFill>
              <a:srgbClr val="C9A03D"/>
            </a:solidFill>
            <a:prstDash val="solid"/>
            <a:headEnd type="none"/>
            <a:tailEnd type="none"/>
          </a:ln>
        </p:spPr>
      </p:sp>
      <p:sp>
        <p:nvSpPr>
          <p:cNvPr id="8" name="Shape 5"/>
          <p:cNvSpPr/>
          <p:nvPr/>
        </p:nvSpPr>
        <p:spPr>
          <a:xfrm>
            <a:off x="3959352" y="4187952"/>
            <a:ext cx="868680" cy="0"/>
          </a:xfrm>
          <a:prstGeom prst="line">
            <a:avLst/>
          </a:prstGeom>
          <a:noFill/>
          <a:ln w="11430">
            <a:solidFill>
              <a:srgbClr val="C9A03D"/>
            </a:solidFill>
            <a:prstDash val="solid"/>
            <a:headEnd type="none"/>
            <a:tailEnd type="none"/>
          </a:ln>
        </p:spPr>
      </p:sp>
      <p:sp>
        <p:nvSpPr>
          <p:cNvPr id="9" name="Text 6"/>
          <p:cNvSpPr/>
          <p:nvPr/>
        </p:nvSpPr>
        <p:spPr>
          <a:xfrm>
            <a:off x="3730752" y="4105656"/>
            <a:ext cx="109728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200" dirty="0">
                <a:solidFill>
                  <a:srgbClr val="C9A0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✦</a:t>
            </a:r>
            <a:endParaRPr lang="en-US" sz="1200" dirty="0"/>
          </a:p>
        </p:txBody>
      </p:sp>
      <p:sp>
        <p:nvSpPr>
          <p:cNvPr id="10" name="Shape 7"/>
          <p:cNvSpPr/>
          <p:nvPr/>
        </p:nvSpPr>
        <p:spPr>
          <a:xfrm>
            <a:off x="1645920" y="4572000"/>
            <a:ext cx="685800" cy="0"/>
          </a:xfrm>
          <a:prstGeom prst="line">
            <a:avLst/>
          </a:prstGeom>
          <a:noFill/>
          <a:ln w="10160">
            <a:solidFill>
              <a:srgbClr val="C9A03D"/>
            </a:solidFill>
            <a:prstDash val="solid"/>
            <a:headEnd type="none"/>
            <a:tailEnd type="none"/>
          </a:ln>
        </p:spPr>
      </p:sp>
      <p:sp>
        <p:nvSpPr>
          <p:cNvPr id="11" name="Shape 8"/>
          <p:cNvSpPr/>
          <p:nvPr/>
        </p:nvSpPr>
        <p:spPr>
          <a:xfrm>
            <a:off x="5239512" y="4572000"/>
            <a:ext cx="685800" cy="0"/>
          </a:xfrm>
          <a:prstGeom prst="line">
            <a:avLst/>
          </a:prstGeom>
          <a:noFill/>
          <a:ln w="10160">
            <a:solidFill>
              <a:srgbClr val="C9A03D"/>
            </a:solidFill>
            <a:prstDash val="solid"/>
            <a:headEnd type="none"/>
            <a:tailEnd type="none"/>
          </a:ln>
        </p:spPr>
      </p:sp>
      <p:sp>
        <p:nvSpPr>
          <p:cNvPr id="12" name="Text 9"/>
          <p:cNvSpPr/>
          <p:nvPr/>
        </p:nvSpPr>
        <p:spPr>
          <a:xfrm>
            <a:off x="1554480" y="4507992"/>
            <a:ext cx="109728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00" dirty="0">
                <a:solidFill>
                  <a:srgbClr val="C9A0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✦</a:t>
            </a:r>
            <a:endParaRPr lang="en-US" sz="1000" dirty="0"/>
          </a:p>
        </p:txBody>
      </p:sp>
      <p:sp>
        <p:nvSpPr>
          <p:cNvPr id="13" name="Text 10"/>
          <p:cNvSpPr/>
          <p:nvPr/>
        </p:nvSpPr>
        <p:spPr>
          <a:xfrm>
            <a:off x="5907024" y="4507992"/>
            <a:ext cx="109728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00" dirty="0">
                <a:solidFill>
                  <a:srgbClr val="C9A0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✦</a:t>
            </a:r>
            <a:endParaRPr lang="en-US" sz="1000" dirty="0"/>
          </a:p>
        </p:txBody>
      </p:sp>
      <p:sp>
        <p:nvSpPr>
          <p:cNvPr id="14" name="Text 11"/>
          <p:cNvSpPr/>
          <p:nvPr/>
        </p:nvSpPr>
        <p:spPr>
          <a:xfrm>
            <a:off x="3730752" y="5047488"/>
            <a:ext cx="109728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00" dirty="0">
                <a:solidFill>
                  <a:srgbClr val="C9A0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✦</a:t>
            </a:r>
            <a:endParaRPr lang="en-US" sz="1000" dirty="0"/>
          </a:p>
        </p:txBody>
      </p:sp>
      <p:sp>
        <p:nvSpPr>
          <p:cNvPr id="15" name="Text 12"/>
          <p:cNvSpPr/>
          <p:nvPr/>
        </p:nvSpPr>
        <p:spPr>
          <a:xfrm>
            <a:off x="3730752" y="8339328"/>
            <a:ext cx="109728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00" dirty="0">
                <a:solidFill>
                  <a:srgbClr val="C9A0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✦</a:t>
            </a:r>
            <a:endParaRPr lang="en-US" sz="1000" dirty="0"/>
          </a:p>
        </p:txBody>
      </p:sp>
      <p:sp>
        <p:nvSpPr>
          <p:cNvPr id="16" name="Text 13"/>
          <p:cNvSpPr/>
          <p:nvPr/>
        </p:nvSpPr>
        <p:spPr>
          <a:xfrm>
            <a:off x="1481328" y="1207008"/>
            <a:ext cx="4663440" cy="2926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3500" b="1" dirty="0">
                <a:solidFill>
                  <a:srgbClr val="1D4A3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VOTRE</a:t>
            </a:r>
            <a:endParaRPr lang="en-US" sz="3500" dirty="0"/>
          </a:p>
          <a:p>
            <a:pPr algn="ctr" indent="0" marL="0">
              <a:buNone/>
            </a:pPr>
            <a:r>
              <a:rPr lang="en-US" sz="3500" b="1" dirty="0">
                <a:solidFill>
                  <a:srgbClr val="1D4A3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COFFRET</a:t>
            </a:r>
            <a:endParaRPr lang="en-US" sz="3500" dirty="0"/>
          </a:p>
          <a:p>
            <a:pPr algn="ctr" indent="0" marL="0">
              <a:buNone/>
            </a:pPr>
            <a:r>
              <a:rPr lang="en-US" sz="3500" b="1" dirty="0">
                <a:solidFill>
                  <a:srgbClr val="1D4A3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DE FÊTES</a:t>
            </a:r>
            <a:endParaRPr lang="en-US" sz="3500" dirty="0"/>
          </a:p>
        </p:txBody>
      </p:sp>
      <p:sp>
        <p:nvSpPr>
          <p:cNvPr id="17" name="Text 14"/>
          <p:cNvSpPr/>
          <p:nvPr/>
        </p:nvSpPr>
        <p:spPr>
          <a:xfrm>
            <a:off x="1554480" y="4370832"/>
            <a:ext cx="44805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2000" dirty="0">
                <a:solidFill>
                  <a:srgbClr val="C9A0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offert par votre entreprise</a:t>
            </a:r>
            <a:endParaRPr lang="en-US" sz="2000" dirty="0"/>
          </a:p>
        </p:txBody>
      </p:sp>
      <p:sp>
        <p:nvSpPr>
          <p:cNvPr id="18" name="Text 15"/>
          <p:cNvSpPr/>
          <p:nvPr/>
        </p:nvSpPr>
        <p:spPr>
          <a:xfrm>
            <a:off x="1874520" y="5504688"/>
            <a:ext cx="3886200" cy="11521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lnSpc>
                <a:spcPct val="105000"/>
              </a:lnSpc>
              <a:buNone/>
            </a:pPr>
            <a:r>
              <a:rPr lang="en-US" sz="1800" dirty="0">
                <a:solidFill>
                  <a:srgbClr val="1F463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Réservez votre coffret gourmand</a:t>
            </a:r>
            <a:endParaRPr lang="en-US" sz="1800" dirty="0"/>
          </a:p>
          <a:p>
            <a:pPr algn="ctr" indent="0" marL="0">
              <a:lnSpc>
                <a:spcPct val="105000"/>
              </a:lnSpc>
              <a:buNone/>
            </a:pPr>
            <a:r>
              <a:rPr lang="en-US" sz="1800" dirty="0">
                <a:solidFill>
                  <a:srgbClr val="1F463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pour les fêtes de fin d'année.</a:t>
            </a:r>
            <a:endParaRPr lang="en-US" sz="1800" dirty="0"/>
          </a:p>
          <a:p>
            <a:pPr algn="ctr" indent="0" marL="0">
              <a:lnSpc>
                <a:spcPct val="105000"/>
              </a:lnSpc>
              <a:buNone/>
            </a:pPr>
            <a:r>
              <a:rPr lang="en-US" sz="1800" dirty="0">
                <a:solidFill>
                  <a:srgbClr val="1F463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Stocks limités.</a:t>
            </a:r>
            <a:endParaRPr lang="en-US" sz="1800" dirty="0"/>
          </a:p>
        </p:txBody>
      </p:sp>
      <p:sp>
        <p:nvSpPr>
          <p:cNvPr id="19" name="Text 16"/>
          <p:cNvSpPr/>
          <p:nvPr/>
        </p:nvSpPr>
        <p:spPr>
          <a:xfrm>
            <a:off x="1965960" y="8686800"/>
            <a:ext cx="3703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550" dirty="0">
                <a:solidFill>
                  <a:srgbClr val="1F463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Scannez pour réserver le vôtre</a:t>
            </a:r>
            <a:endParaRPr lang="en-US" sz="15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Georgia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088A230E020384D93448DE3445E03C0" ma:contentTypeVersion="12" ma:contentTypeDescription="Crée un document." ma:contentTypeScope="" ma:versionID="e6a34025a7c91fd180884186d409b523">
  <xsd:schema xmlns:xsd="http://www.w3.org/2001/XMLSchema" xmlns:xs="http://www.w3.org/2001/XMLSchema" xmlns:p="http://schemas.microsoft.com/office/2006/metadata/properties" xmlns:ns2="4dae0367-8c24-48c7-8b0b-0584838ca3e8" xmlns:ns3="a52c0c79-7296-49e2-aa4e-d1fe5246ef21" targetNamespace="http://schemas.microsoft.com/office/2006/metadata/properties" ma:root="true" ma:fieldsID="325d691158431d73833d9f8035a8e1d4" ns2:_="" ns3:_="">
    <xsd:import namespace="4dae0367-8c24-48c7-8b0b-0584838ca3e8"/>
    <xsd:import namespace="a52c0c79-7296-49e2-aa4e-d1fe5246ef2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dae0367-8c24-48c7-8b0b-0584838ca3e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Balises d’images" ma:readOnly="false" ma:fieldId="{5cf76f15-5ced-4ddc-b409-7134ff3c332f}" ma:taxonomyMulti="true" ma:sspId="cb24f2a4-a3e7-41f5-aae0-02002551ce1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52c0c79-7296-49e2-aa4e-d1fe5246ef21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c183753b-9dbe-43f2-ac93-55c0ca7d2fed}" ma:internalName="TaxCatchAll" ma:showField="CatchAllData" ma:web="a52c0c79-7296-49e2-aa4e-d1fe5246ef2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a52c0c79-7296-49e2-aa4e-d1fe5246ef21" xsi:nil="true"/>
    <lcf76f155ced4ddcb4097134ff3c332f xmlns="4dae0367-8c24-48c7-8b0b-0584838ca3e8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5A5C14EB-F82A-4BC0-9206-8E7B3C77E946}"/>
</file>

<file path=customXml/itemProps2.xml><?xml version="1.0" encoding="utf-8"?>
<ds:datastoreItem xmlns:ds="http://schemas.openxmlformats.org/officeDocument/2006/customXml" ds:itemID="{5EBA9A6D-B483-4346-9D04-952676A4F0E4}"/>
</file>

<file path=customXml/itemProps3.xml><?xml version="1.0" encoding="utf-8"?>
<ds:datastoreItem xmlns:ds="http://schemas.openxmlformats.org/officeDocument/2006/customXml" ds:itemID="{446EBEC2-4A77-4408-8D4F-2ED584EA9AE5}"/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Slide 1</vt:lpstr>
    </vt:vector>
  </TitlesOfParts>
  <Company>OpenAI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VOTRE COFFRET DE FÊTES</dc:title>
  <dc:subject>Affiche coffret de fêtes - Canva editable with original visuals</dc:subject>
  <dc:creator>OpenAI</dc:creator>
  <cp:lastModifiedBy>OpenAI</cp:lastModifiedBy>
  <cp:revision>1</cp:revision>
  <dcterms:created xsi:type="dcterms:W3CDTF">2026-06-25T15:02:45Z</dcterms:created>
  <dcterms:modified xsi:type="dcterms:W3CDTF">2026-06-25T15:02:45Z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0x0101005088A230E020384D93448DE3445E03C0</vt:lpwstr>
  </property>
</Properties>
</file>