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076688"/>
  <p:notesSz cx="10076688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éance_de_bien_être_au_travai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0766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143000" y="1188720"/>
            <a:ext cx="5715000" cy="2148840"/>
          </a:xfrm>
          <a:prstGeom prst="rect">
            <a:avLst/>
          </a:prstGeom>
          <a:solidFill>
            <a:srgbClr val="FDFAF5"/>
          </a:solidFill>
          <a:ln w="12700">
            <a:solidFill>
              <a:srgbClr val="FDFAF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371600" y="3383280"/>
            <a:ext cx="4846320" cy="594360"/>
          </a:xfrm>
          <a:prstGeom prst="rect">
            <a:avLst/>
          </a:prstGeom>
          <a:solidFill>
            <a:srgbClr val="FDFAF5"/>
          </a:solidFill>
          <a:ln w="12700">
            <a:solidFill>
              <a:srgbClr val="FDFAF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2743200" y="3913632"/>
            <a:ext cx="2057400" cy="384048"/>
          </a:xfrm>
          <a:prstGeom prst="rect">
            <a:avLst/>
          </a:prstGeom>
          <a:solidFill>
            <a:srgbClr val="FDFAF5"/>
          </a:solidFill>
          <a:ln w="12700">
            <a:solidFill>
              <a:srgbClr val="FDFAF5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261872" y="4526280"/>
            <a:ext cx="5074920" cy="1280160"/>
          </a:xfrm>
          <a:prstGeom prst="rect">
            <a:avLst/>
          </a:prstGeom>
          <a:solidFill>
            <a:srgbClr val="FDFAF5"/>
          </a:solidFill>
          <a:ln w="12700">
            <a:solidFill>
              <a:srgbClr val="FDFAF5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331720" y="8257032"/>
            <a:ext cx="3703320" cy="420624"/>
          </a:xfrm>
          <a:prstGeom prst="rect">
            <a:avLst/>
          </a:prstGeom>
          <a:solidFill>
            <a:srgbClr val="FDFAF5"/>
          </a:solidFill>
          <a:ln w="12700">
            <a:solidFill>
              <a:srgbClr val="FDFAF5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834640" y="4096512"/>
            <a:ext cx="713232" cy="0"/>
          </a:xfrm>
          <a:prstGeom prst="line">
            <a:avLst/>
          </a:prstGeom>
          <a:noFill/>
          <a:ln w="8890">
            <a:solidFill>
              <a:srgbClr val="849277"/>
            </a:solidFill>
            <a:prstDash val="solid"/>
            <a:headEnd type="none"/>
            <a:tailEnd type="none"/>
          </a:ln>
        </p:spPr>
      </p:sp>
      <p:sp>
        <p:nvSpPr>
          <p:cNvPr id="9" name="Shape 6"/>
          <p:cNvSpPr/>
          <p:nvPr/>
        </p:nvSpPr>
        <p:spPr>
          <a:xfrm>
            <a:off x="4041648" y="4096512"/>
            <a:ext cx="713232" cy="0"/>
          </a:xfrm>
          <a:prstGeom prst="line">
            <a:avLst/>
          </a:prstGeom>
          <a:noFill/>
          <a:ln w="8890">
            <a:solidFill>
              <a:srgbClr val="849277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/>
          <p:nvPr/>
        </p:nvSpPr>
        <p:spPr>
          <a:xfrm>
            <a:off x="3730752" y="3959352"/>
            <a:ext cx="164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84927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❧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1325880"/>
            <a:ext cx="49377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556B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SÉANCE</a:t>
            </a:r>
            <a:endParaRPr lang="en-US" sz="4400" dirty="0"/>
          </a:p>
          <a:p>
            <a:pPr algn="ctr" indent="0" marL="0">
              <a:buNone/>
            </a:pPr>
            <a:r>
              <a:rPr lang="en-US" sz="4400" b="1" dirty="0">
                <a:solidFill>
                  <a:srgbClr val="556B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BIEN-ÊTRE</a:t>
            </a:r>
            <a:endParaRPr lang="en-US" sz="4400" dirty="0"/>
          </a:p>
        </p:txBody>
      </p:sp>
      <p:sp>
        <p:nvSpPr>
          <p:cNvPr id="12" name="Text 9"/>
          <p:cNvSpPr/>
          <p:nvPr/>
        </p:nvSpPr>
        <p:spPr>
          <a:xfrm>
            <a:off x="1508760" y="3456432"/>
            <a:ext cx="4553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dirty="0">
                <a:solidFill>
                  <a:srgbClr val="647A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offerte par votre entreprise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1371600" y="4608576"/>
            <a:ext cx="4846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850" dirty="0">
                <a:solidFill>
                  <a:srgbClr val="2C2C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Profitez d'une séance de massage assis</a:t>
            </a:r>
            <a:endParaRPr lang="en-US" sz="18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850" dirty="0">
                <a:solidFill>
                  <a:srgbClr val="2C2C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de relaxation pendant votre journée</a:t>
            </a:r>
            <a:endParaRPr lang="en-US" sz="18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850" dirty="0">
                <a:solidFill>
                  <a:srgbClr val="2C2C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travail. Inscription requise,</a:t>
            </a:r>
            <a:endParaRPr lang="en-US" sz="18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850" dirty="0">
                <a:solidFill>
                  <a:srgbClr val="2C2C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places limitées.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2542032" y="833932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556B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Scannez pour réserver votre créneau</a:t>
            </a:r>
            <a:endParaRPr lang="en-US" sz="13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8A230E020384D93448DE3445E03C0" ma:contentTypeVersion="12" ma:contentTypeDescription="Crée un document." ma:contentTypeScope="" ma:versionID="e6a34025a7c91fd180884186d409b523">
  <xsd:schema xmlns:xsd="http://www.w3.org/2001/XMLSchema" xmlns:xs="http://www.w3.org/2001/XMLSchema" xmlns:p="http://schemas.microsoft.com/office/2006/metadata/properties" xmlns:ns2="4dae0367-8c24-48c7-8b0b-0584838ca3e8" xmlns:ns3="a52c0c79-7296-49e2-aa4e-d1fe5246ef21" targetNamespace="http://schemas.microsoft.com/office/2006/metadata/properties" ma:root="true" ma:fieldsID="325d691158431d73833d9f8035a8e1d4" ns2:_="" ns3:_="">
    <xsd:import namespace="4dae0367-8c24-48c7-8b0b-0584838ca3e8"/>
    <xsd:import namespace="a52c0c79-7296-49e2-aa4e-d1fe5246ef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e0367-8c24-48c7-8b0b-0584838ca3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cb24f2a4-a3e7-41f5-aae0-02002551ce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c0c79-7296-49e2-aa4e-d1fe5246ef2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183753b-9dbe-43f2-ac93-55c0ca7d2fed}" ma:internalName="TaxCatchAll" ma:showField="CatchAllData" ma:web="a52c0c79-7296-49e2-aa4e-d1fe5246ef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2c0c79-7296-49e2-aa4e-d1fe5246ef21" xsi:nil="true"/>
    <lcf76f155ced4ddcb4097134ff3c332f xmlns="4dae0367-8c24-48c7-8b0b-0584838ca3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7B2C81C-90E1-4409-B7EF-D983BB14C94F}"/>
</file>

<file path=customXml/itemProps2.xml><?xml version="1.0" encoding="utf-8"?>
<ds:datastoreItem xmlns:ds="http://schemas.openxmlformats.org/officeDocument/2006/customXml" ds:itemID="{6A6080FD-5B02-438E-9B6B-B6F177F2535B}"/>
</file>

<file path=customXml/itemProps3.xml><?xml version="1.0" encoding="utf-8"?>
<ds:datastoreItem xmlns:ds="http://schemas.openxmlformats.org/officeDocument/2006/customXml" ds:itemID="{C2A592EB-31A8-4617-8218-76F0F8E49A7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SÉANCE BIEN-ÊTRE</dc:title>
  <dc:subject>Affiche séance bien-être - Canva editable with original visuals</dc:subject>
  <dc:creator>OpenAI</dc:creator>
  <cp:lastModifiedBy>OpenAI</cp:lastModifiedBy>
  <cp:revision>1</cp:revision>
  <dcterms:created xsi:type="dcterms:W3CDTF">2026-06-25T15:35:25Z</dcterms:created>
  <dcterms:modified xsi:type="dcterms:W3CDTF">2026-06-25T15:35:25Z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0x0101005088A230E020384D93448DE3445E03C0</vt:lpwstr>
  </property>
</Properties>
</file>